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3" r:id="rId2"/>
    <p:sldId id="256" r:id="rId3"/>
    <p:sldId id="294" r:id="rId4"/>
    <p:sldId id="295" r:id="rId5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3" autoAdjust="0"/>
    <p:restoredTop sz="94660"/>
  </p:normalViewPr>
  <p:slideViewPr>
    <p:cSldViewPr>
      <p:cViewPr varScale="1">
        <p:scale>
          <a:sx n="72" d="100"/>
          <a:sy n="72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B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err="1" smtClean="0">
                <a:solidFill>
                  <a:schemeClr val="bg1"/>
                </a:solidFill>
              </a:rPr>
              <a:t>jdhskfdsj</a:t>
            </a:r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78579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4400" dirty="0" smtClean="0"/>
              <a:t>t</a:t>
            </a:r>
            <a:endParaRPr lang="es-BO" sz="4400" dirty="0"/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1428736"/>
            <a:ext cx="850112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3600" b="1" dirty="0" smtClean="0"/>
              <a:t>Administración de empresas I</a:t>
            </a:r>
          </a:p>
          <a:p>
            <a:endParaRPr lang="es-BO" sz="2800" dirty="0"/>
          </a:p>
          <a:p>
            <a:r>
              <a:rPr lang="es-BO" sz="2800" b="1" i="1" dirty="0"/>
              <a:t>Objetivos de la </a:t>
            </a:r>
            <a:r>
              <a:rPr lang="es-BO" sz="2800" b="1" i="1" dirty="0" smtClean="0"/>
              <a:t>asignatura</a:t>
            </a:r>
          </a:p>
          <a:p>
            <a:endParaRPr lang="es-BO" sz="2800" dirty="0"/>
          </a:p>
          <a:p>
            <a:pPr algn="just"/>
            <a:r>
              <a:rPr lang="es-BO" sz="2800" dirty="0"/>
              <a:t>Generar en el alumno la capacidad que le permita resolver problemas </a:t>
            </a:r>
            <a:r>
              <a:rPr lang="es-BO" sz="2800" dirty="0" smtClean="0"/>
              <a:t>relacionados </a:t>
            </a:r>
            <a:r>
              <a:rPr lang="es-BO" sz="2800" dirty="0"/>
              <a:t>con las empresas, aplicando cada fase del proceso administrativo</a:t>
            </a:r>
          </a:p>
          <a:p>
            <a:pPr algn="just"/>
            <a:r>
              <a:rPr lang="es-BO" sz="2800" dirty="0"/>
              <a:t>Definición de las características, elementos y componentes de cada una de las fases del proceso administrativo</a:t>
            </a:r>
          </a:p>
          <a:p>
            <a:pPr algn="just"/>
            <a:r>
              <a:rPr lang="es-BO" sz="2800" dirty="0"/>
              <a:t>Desarrollo de ejecutivos que fomenten el trabajo en grupos colaborativos</a:t>
            </a:r>
          </a:p>
          <a:p>
            <a:endParaRPr lang="es-BO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57224" y="1714488"/>
            <a:ext cx="792961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3200" b="1" i="1" u="sng" dirty="0"/>
              <a:t>Lección </a:t>
            </a:r>
            <a:r>
              <a:rPr lang="es-BO" sz="3200" b="1" i="1" u="sng" dirty="0" smtClean="0"/>
              <a:t>Uno</a:t>
            </a:r>
          </a:p>
          <a:p>
            <a:endParaRPr lang="es-BO" sz="3200" dirty="0"/>
          </a:p>
          <a:p>
            <a:r>
              <a:rPr lang="es-BO" sz="3200" b="1" dirty="0">
                <a:solidFill>
                  <a:schemeClr val="accent3"/>
                </a:solidFill>
              </a:rPr>
              <a:t>Introducción a la Administración-Concepto</a:t>
            </a:r>
          </a:p>
          <a:p>
            <a:r>
              <a:rPr lang="es-BO" sz="3200" dirty="0"/>
              <a:t> </a:t>
            </a:r>
          </a:p>
          <a:p>
            <a:r>
              <a:rPr lang="es-BO" sz="3200" dirty="0"/>
              <a:t>Al final de la lección el alumno será capaz de comprender y explicar el concepto de Administración</a:t>
            </a:r>
            <a:r>
              <a:rPr lang="es-BO" sz="3200" dirty="0" smtClean="0"/>
              <a:t>.</a:t>
            </a:r>
          </a:p>
          <a:p>
            <a:endParaRPr lang="es-BO" sz="3200" dirty="0"/>
          </a:p>
          <a:p>
            <a:endParaRPr lang="es-BO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78579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71448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357158" y="1410355"/>
            <a:ext cx="842968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r>
              <a:rPr lang="es-MX" sz="3200" b="1" dirty="0" smtClean="0"/>
              <a:t>Administración</a:t>
            </a:r>
          </a:p>
          <a:p>
            <a:endParaRPr lang="es-MX" sz="2400" dirty="0" smtClean="0"/>
          </a:p>
          <a:p>
            <a:pPr algn="just"/>
            <a:r>
              <a:rPr lang="es-BO" sz="2400" dirty="0" smtClean="0"/>
              <a:t>Es un proceso consistente en las actividades de planeación, organización, dirección, control y seguimiento para alcanzar los objetivos establecidos por la dirección utilizando para ellos recursos  humanos, materiales, económicos y técnicos a través de estrategias y tácticas sistematizadas. 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 La manera en la que los individuos dentro de los sistemas sociales coordinan sus acciones para la  búsqueda, la obtención y la utilización de los recursos que les permitan alcanzar sus objetivos. </a:t>
            </a:r>
          </a:p>
          <a:p>
            <a:endParaRPr lang="es-MX" sz="2400" dirty="0"/>
          </a:p>
          <a:p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78579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71448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0" y="1142984"/>
            <a:ext cx="9144000" cy="5262979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BO" sz="2800" b="1" dirty="0" smtClean="0"/>
              <a:t>Administración como ciencia</a:t>
            </a:r>
          </a:p>
          <a:p>
            <a:endParaRPr lang="es-BO" sz="2800" dirty="0"/>
          </a:p>
          <a:p>
            <a:pPr algn="just"/>
            <a:r>
              <a:rPr lang="es-BO" sz="2800" dirty="0" smtClean="0"/>
              <a:t>La principal característica de la ciencia es que es comprobable, desde la perspectiva científica Administración es:</a:t>
            </a:r>
          </a:p>
          <a:p>
            <a:pPr algn="just"/>
            <a:endParaRPr lang="es-BO" sz="2800" dirty="0"/>
          </a:p>
          <a:p>
            <a:pPr algn="just"/>
            <a:r>
              <a:rPr lang="es-BO" sz="2800" dirty="0" smtClean="0"/>
              <a:t>Una ciencia conformada de principios, técnicas y prácticas , cuya aplicación a conjuntos humanos permite establecer metodologías sistémicas racionales de  trabajo colectivo a través de los cuales se alcanza la consecución de los propósitos empresariales que de manera individual no se pueden lograr en los organismos sociales</a:t>
            </a:r>
            <a:endParaRPr lang="es-B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4076</TotalTime>
  <Words>214</Words>
  <Application>Microsoft Office PowerPoint</Application>
  <PresentationFormat>Presentación en pantalla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Metro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MEXICAN</dc:creator>
  <cp:lastModifiedBy>MEXICAN</cp:lastModifiedBy>
  <cp:revision>104</cp:revision>
  <dcterms:created xsi:type="dcterms:W3CDTF">2011-03-13T20:02:56Z</dcterms:created>
  <dcterms:modified xsi:type="dcterms:W3CDTF">2011-03-21T17:43:24Z</dcterms:modified>
</cp:coreProperties>
</file>